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5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22" d="100"/>
          <a:sy n="22" d="100"/>
        </p:scale>
        <p:origin x="2395" y="130"/>
      </p:cViewPr>
      <p:guideLst>
        <p:guide orient="horz" pos="9535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D058-997B-401A-A1CC-172BB0F32647}" type="datetimeFigureOut">
              <a:rPr lang="en-NZ" smtClean="0"/>
              <a:t>18/06/2020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E64D-8A13-408C-8785-541CA8C435D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66164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D058-997B-401A-A1CC-172BB0F32647}" type="datetimeFigureOut">
              <a:rPr lang="en-NZ" smtClean="0"/>
              <a:t>18/06/2020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E64D-8A13-408C-8785-541CA8C435D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0062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D058-997B-401A-A1CC-172BB0F32647}" type="datetimeFigureOut">
              <a:rPr lang="en-NZ" smtClean="0"/>
              <a:t>18/06/2020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E64D-8A13-408C-8785-541CA8C435D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3222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D058-997B-401A-A1CC-172BB0F32647}" type="datetimeFigureOut">
              <a:rPr lang="en-NZ" smtClean="0"/>
              <a:t>18/06/2020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E64D-8A13-408C-8785-541CA8C435D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55227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D058-997B-401A-A1CC-172BB0F32647}" type="datetimeFigureOut">
              <a:rPr lang="en-NZ" smtClean="0"/>
              <a:t>18/06/2020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E64D-8A13-408C-8785-541CA8C435D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59933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D058-997B-401A-A1CC-172BB0F32647}" type="datetimeFigureOut">
              <a:rPr lang="en-NZ" smtClean="0"/>
              <a:t>18/06/2020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E64D-8A13-408C-8785-541CA8C435D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1331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D058-997B-401A-A1CC-172BB0F32647}" type="datetimeFigureOut">
              <a:rPr lang="en-NZ" smtClean="0"/>
              <a:t>18/06/2020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E64D-8A13-408C-8785-541CA8C435D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2242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D058-997B-401A-A1CC-172BB0F32647}" type="datetimeFigureOut">
              <a:rPr lang="en-NZ" smtClean="0"/>
              <a:t>18/06/2020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E64D-8A13-408C-8785-541CA8C435D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0950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D058-997B-401A-A1CC-172BB0F32647}" type="datetimeFigureOut">
              <a:rPr lang="en-NZ" smtClean="0"/>
              <a:t>18/06/2020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E64D-8A13-408C-8785-541CA8C435D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14371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D058-997B-401A-A1CC-172BB0F32647}" type="datetimeFigureOut">
              <a:rPr lang="en-NZ" smtClean="0"/>
              <a:t>18/06/2020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E64D-8A13-408C-8785-541CA8C435D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23535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D058-997B-401A-A1CC-172BB0F32647}" type="datetimeFigureOut">
              <a:rPr lang="en-NZ" smtClean="0"/>
              <a:t>18/06/2020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E64D-8A13-408C-8785-541CA8C435D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55666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1D058-997B-401A-A1CC-172BB0F32647}" type="datetimeFigureOut">
              <a:rPr lang="en-NZ" smtClean="0"/>
              <a:t>18/06/2020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BE64D-8A13-408C-8785-541CA8C435D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2189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AC99EF1-E3E3-4B1C-A995-9989A0B98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1383625" cy="3701143"/>
          </a:xfrm>
          <a:prstGeom prst="rect">
            <a:avLst/>
          </a:prstGeom>
        </p:spPr>
      </p:pic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3BF3123-2317-494B-822B-EAEC54B81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1142"/>
            <a:ext cx="13757658" cy="6705601"/>
          </a:xfrm>
          <a:prstGeom prst="rect">
            <a:avLst/>
          </a:prstGeom>
        </p:spPr>
      </p:pic>
      <p:pic>
        <p:nvPicPr>
          <p:cNvPr id="9" name="Picture 8" descr="A picture containing bottle, holding, hand, black&#10;&#10;Description automatically generated">
            <a:extLst>
              <a:ext uri="{FF2B5EF4-FFF2-40B4-BE49-F238E27FC236}">
                <a16:creationId xmlns:a16="http://schemas.microsoft.com/office/drawing/2014/main" id="{19C1EDE1-484C-48D3-9B90-5EF4BD78F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7658" y="3701142"/>
            <a:ext cx="7625967" cy="6705601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6E9330A8-9C06-480F-86FD-7FF237043A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406743"/>
            <a:ext cx="10691812" cy="6705601"/>
          </a:xfrm>
          <a:prstGeom prst="rect">
            <a:avLst/>
          </a:prstGeom>
        </p:spPr>
      </p:pic>
      <p:pic>
        <p:nvPicPr>
          <p:cNvPr id="13" name="Picture 12" descr="A picture containing clock&#10;&#10;Description automatically generated">
            <a:extLst>
              <a:ext uri="{FF2B5EF4-FFF2-40B4-BE49-F238E27FC236}">
                <a16:creationId xmlns:a16="http://schemas.microsoft.com/office/drawing/2014/main" id="{26B99B29-20BE-41F6-818D-E03806F235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812" y="10406743"/>
            <a:ext cx="10691813" cy="6705601"/>
          </a:xfrm>
          <a:prstGeom prst="rect">
            <a:avLst/>
          </a:prstGeom>
        </p:spPr>
      </p:pic>
      <p:pic>
        <p:nvPicPr>
          <p:cNvPr id="15" name="Picture 14" descr="A sign on the side of a road&#10;&#10;Description automatically generated">
            <a:extLst>
              <a:ext uri="{FF2B5EF4-FFF2-40B4-BE49-F238E27FC236}">
                <a16:creationId xmlns:a16="http://schemas.microsoft.com/office/drawing/2014/main" id="{ECDD69D3-81B7-4937-B27A-64A4807C2C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12343"/>
            <a:ext cx="11843658" cy="7097485"/>
          </a:xfrm>
          <a:prstGeom prst="rect">
            <a:avLst/>
          </a:prstGeom>
        </p:spPr>
      </p:pic>
      <p:pic>
        <p:nvPicPr>
          <p:cNvPr id="17" name="Picture 1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419E6BE-F903-4143-8330-A7E700FBEB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658" y="17112342"/>
            <a:ext cx="9539965" cy="7097485"/>
          </a:xfrm>
          <a:prstGeom prst="rect">
            <a:avLst/>
          </a:prstGeom>
        </p:spPr>
      </p:pic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90DF13-91EB-4B1A-8249-A5EFFEAD04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209827"/>
            <a:ext cx="9013371" cy="6065386"/>
          </a:xfrm>
          <a:prstGeom prst="rect">
            <a:avLst/>
          </a:prstGeom>
        </p:spPr>
      </p:pic>
      <p:pic>
        <p:nvPicPr>
          <p:cNvPr id="21" name="Picture 20" descr="A blue and white text&#10;&#10;Description automatically generated">
            <a:extLst>
              <a:ext uri="{FF2B5EF4-FFF2-40B4-BE49-F238E27FC236}">
                <a16:creationId xmlns:a16="http://schemas.microsoft.com/office/drawing/2014/main" id="{C073BB52-5BBB-4EF6-9F74-E5B356AA96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978" y="24209825"/>
            <a:ext cx="6934556" cy="6065387"/>
          </a:xfrm>
          <a:prstGeom prst="rect">
            <a:avLst/>
          </a:prstGeom>
        </p:spPr>
      </p:pic>
      <p:pic>
        <p:nvPicPr>
          <p:cNvPr id="23" name="Picture 22" descr="A blue and white text&#10;&#10;Description automatically generated">
            <a:extLst>
              <a:ext uri="{FF2B5EF4-FFF2-40B4-BE49-F238E27FC236}">
                <a16:creationId xmlns:a16="http://schemas.microsoft.com/office/drawing/2014/main" id="{6024F33D-5D02-4498-9DD5-B92746EB07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7534" y="24209824"/>
            <a:ext cx="5546089" cy="606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55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1578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Geeta Tiwari</dc:creator>
  <cp:lastModifiedBy>Reetinder Kaur</cp:lastModifiedBy>
  <cp:revision>40</cp:revision>
  <dcterms:created xsi:type="dcterms:W3CDTF">2019-11-13T02:35:15Z</dcterms:created>
  <dcterms:modified xsi:type="dcterms:W3CDTF">2020-06-18T03:51:26Z</dcterms:modified>
</cp:coreProperties>
</file>